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257" r:id="rId5"/>
    <p:sldId id="258" r:id="rId6"/>
    <p:sldId id="259" r:id="rId7"/>
    <p:sldId id="260" r:id="rId8"/>
    <p:sldId id="261" r:id="rId9"/>
    <p:sldId id="273" r:id="rId10"/>
    <p:sldId id="262" r:id="rId11"/>
    <p:sldId id="263" r:id="rId12"/>
    <p:sldId id="264" r:id="rId13"/>
    <p:sldId id="266" r:id="rId14"/>
    <p:sldId id="265" r:id="rId15"/>
    <p:sldId id="267" r:id="rId16"/>
    <p:sldId id="268" r:id="rId17"/>
    <p:sldId id="269" r:id="rId18"/>
    <p:sldId id="270" r:id="rId19"/>
    <p:sldId id="274" r:id="rId20"/>
    <p:sldId id="275" r:id="rId21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E601EB-D546-4BB7-B263-A55B6BF59F9E}" v="2" dt="2023-09-25T10:50:26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11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ven Storeheier" userId="a02bb14ad64a7eeb" providerId="LiveId" clId="{51E601EB-D546-4BB7-B263-A55B6BF59F9E}"/>
    <pc:docChg chg="custSel addSld modSld">
      <pc:chgData name="Even Storeheier" userId="a02bb14ad64a7eeb" providerId="LiveId" clId="{51E601EB-D546-4BB7-B263-A55B6BF59F9E}" dt="2023-09-25T10:50:30.775" v="19" actId="26606"/>
      <pc:docMkLst>
        <pc:docMk/>
      </pc:docMkLst>
      <pc:sldChg chg="addSp delSp modSp new mod setBg">
        <pc:chgData name="Even Storeheier" userId="a02bb14ad64a7eeb" providerId="LiveId" clId="{51E601EB-D546-4BB7-B263-A55B6BF59F9E}" dt="2023-09-25T10:50:30.775" v="19" actId="26606"/>
        <pc:sldMkLst>
          <pc:docMk/>
          <pc:sldMk cId="2168007368" sldId="275"/>
        </pc:sldMkLst>
        <pc:spChg chg="mod">
          <ac:chgData name="Even Storeheier" userId="a02bb14ad64a7eeb" providerId="LiveId" clId="{51E601EB-D546-4BB7-B263-A55B6BF59F9E}" dt="2023-09-25T10:50:30.775" v="19" actId="26606"/>
          <ac:spMkLst>
            <pc:docMk/>
            <pc:sldMk cId="2168007368" sldId="275"/>
            <ac:spMk id="2" creationId="{531A6AC9-F3B2-669B-7E45-858D10CA1510}"/>
          </ac:spMkLst>
        </pc:spChg>
        <pc:spChg chg="del">
          <ac:chgData name="Even Storeheier" userId="a02bb14ad64a7eeb" providerId="LiveId" clId="{51E601EB-D546-4BB7-B263-A55B6BF59F9E}" dt="2023-09-25T10:50:26.128" v="18" actId="931"/>
          <ac:spMkLst>
            <pc:docMk/>
            <pc:sldMk cId="2168007368" sldId="275"/>
            <ac:spMk id="3" creationId="{F08A1C94-E46E-ABAA-C7D9-E48E164B121D}"/>
          </ac:spMkLst>
        </pc:spChg>
        <pc:spChg chg="add">
          <ac:chgData name="Even Storeheier" userId="a02bb14ad64a7eeb" providerId="LiveId" clId="{51E601EB-D546-4BB7-B263-A55B6BF59F9E}" dt="2023-09-25T10:49:52.525" v="1"/>
          <ac:spMkLst>
            <pc:docMk/>
            <pc:sldMk cId="2168007368" sldId="275"/>
            <ac:spMk id="4" creationId="{1E977BD2-A085-BE07-F371-1B65D7B68241}"/>
          </ac:spMkLst>
        </pc:spChg>
        <pc:spChg chg="add">
          <ac:chgData name="Even Storeheier" userId="a02bb14ad64a7eeb" providerId="LiveId" clId="{51E601EB-D546-4BB7-B263-A55B6BF59F9E}" dt="2023-09-25T10:50:30.775" v="19" actId="26606"/>
          <ac:spMkLst>
            <pc:docMk/>
            <pc:sldMk cId="2168007368" sldId="275"/>
            <ac:spMk id="11" creationId="{D4771268-CB57-404A-9271-370EB28F6090}"/>
          </ac:spMkLst>
        </pc:spChg>
        <pc:picChg chg="add mod">
          <ac:chgData name="Even Storeheier" userId="a02bb14ad64a7eeb" providerId="LiveId" clId="{51E601EB-D546-4BB7-B263-A55B6BF59F9E}" dt="2023-09-25T10:50:30.775" v="19" actId="26606"/>
          <ac:picMkLst>
            <pc:docMk/>
            <pc:sldMk cId="2168007368" sldId="275"/>
            <ac:picMk id="6" creationId="{A9974A3C-15E2-8ADE-2AAA-1564BE2ABBE5}"/>
          </ac:picMkLst>
        </pc:pic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gif>
</file>

<file path=ppt/media/image16.jpeg>
</file>

<file path=ppt/media/image17.jpe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A22DAD0-2BF7-5A24-D57B-65AC255B1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F7189D60-0CD7-7C85-F6EF-89FCE196AD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C63C2BB-2616-E795-378B-1B00FD0A8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14AB427-8E7C-8742-31E2-F63F162A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4E7FAAB-052B-8356-6F6D-B3670603B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6264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E162270-7B7C-7030-8896-4F0AF016B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E7ED65D6-8412-A775-4740-EC30CD7C3B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E35C6EA-1D24-5A8E-3BFF-2FAC56CCA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2A368ED-0C1E-D24C-C38A-A1A9E5B1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2E1C8A2C-E4B4-93D9-30E9-910AEC18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4960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5B2C131C-E7C3-4BE0-5D39-C80B7464DD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7F7CC64E-9ADD-E076-D604-F6DFD5438C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526C0F5-B84C-6D1C-F827-7ED888516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3C0DFD8-7C0A-906B-045C-061D8049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E9679DCC-1C6F-3EBD-4874-AFE04768E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1594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7ED90F9-FE73-DFCC-176F-4D365041C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FFBEED7-D8C3-F0C8-DC75-5F29BF04D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36CC4E2F-C286-FC60-B4CA-FD6170900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034EDC2-E472-08F5-A95E-B607A57E1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3BF010D-3024-DF52-64F6-13FC338E4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2548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F56205-35C2-D279-9330-1A170AB9C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50FEA138-1A35-5DBE-BE0E-3923E8A0B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0FC2F92-A748-0D6D-D12B-C34D272E9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F81CE92-3F4F-240C-EBFA-1AFB4630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5064D0A-4137-6831-EB12-AAF90D137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58008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8D1DE3E-E638-42E0-CEE7-B00CAC8BB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933EECD-FBE3-5766-64C2-A57A9BC3E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E8859ED4-F670-18C3-B941-39BEB2E49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17C6194F-C654-6403-2404-61BF976C9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1D38FD12-3C4C-00EB-57E5-E02303E28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519C733B-148E-6C91-9A8D-7EB969034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427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BDE1FBE-D4F8-44BE-C509-A5D96694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3FC3F7E7-4989-E707-1958-57B949311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530E85B2-D771-0BA0-8B7B-0047438C6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5A05AE40-0062-A95B-58E0-C8F647B4C2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7B20C38E-5216-AFAC-EBCC-FA28B65C93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93D51C27-CB0A-015D-7134-C2F6ACE0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988BDCCD-4AFC-8900-07F5-CB491340F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64FADEDD-519C-7921-E7BD-943D59E8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14456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A3062E6-26ED-BEBD-8108-CDF90A6E8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8E46A4EB-70D4-4D0F-C603-09516A1CB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4815FA19-EF4C-31C2-E2E7-E0A4C6299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555AEC54-6525-DFFA-BA44-9E8071AC7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884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64FA8E12-FFEB-FB93-5F64-44C5FAF2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37F4CDC2-47ED-36D8-0505-1FBD774D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C453BBED-0EF4-B787-18F6-6B9C2AD56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61274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A72DCA7-EBC7-E34C-0A7F-26624CC68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6ABC1B3-F36C-61B9-4AA4-74A6017ED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CFE2D731-F8BC-8692-D9DE-2A3CE9F54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09765E33-B6E4-83BA-8963-66AC647A9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0AA697B1-F112-7CEA-EE2A-017138349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5D05FFB2-E3C2-52CE-61AC-71C45004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13793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C59BEB6-AD93-6E2F-4384-BD3465E65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8F263974-CDDD-C904-442F-9EBD84D56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89B9D4EB-E605-4221-37E0-4996369B4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937E822F-CB3B-D3D0-1FCB-9F4C61C80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0E463B93-DEED-6D6F-F028-E6FDABFBA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B4AC9212-AE0C-4C0F-F8DA-01A14F3DF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4517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29F7B03E-6C34-F876-D266-BFEA06CDC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98A74AF-7BFC-074D-FB64-5208CA1BD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737B8C8-205F-F444-F745-89DFEC4872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947975A1-76C7-9AD5-8BFA-4557295CE4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2FD1583-DD08-848D-EB3D-505FF2EC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04004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37FA8B-6F76-86A9-8460-12F292199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C3193A97-ADAD-9613-E9F5-345F99787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GIT og GITHUB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CD9F3558-0EEE-3CD1-5615-CED0F9F348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Workshop arrangert av EIKLAB</a:t>
            </a:r>
          </a:p>
        </p:txBody>
      </p:sp>
    </p:spTree>
    <p:extLst>
      <p:ext uri="{BB962C8B-B14F-4D97-AF65-F5344CB8AC3E}">
        <p14:creationId xmlns:p14="http://schemas.microsoft.com/office/powerpoint/2010/main" val="3632110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erverrumpaneler med lys">
            <a:extLst>
              <a:ext uri="{FF2B5EF4-FFF2-40B4-BE49-F238E27FC236}">
                <a16:creationId xmlns:a16="http://schemas.microsoft.com/office/drawing/2014/main" id="{BF32DF56-EBE4-551B-3C9E-3846A48AA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B9D430F0-2326-AF44-89D1-8518A47A2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nb-NO" sz="4000"/>
              <a:t>Repository (Repo):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5F81852-6D2C-EFD9-D41D-4B6925FAB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nb-NO" sz="2000" dirty="0"/>
              <a:t>Dette er et sted der alle filene og informasjonen om prosjektet lagres. </a:t>
            </a:r>
          </a:p>
          <a:p>
            <a:r>
              <a:rPr lang="nb-NO" sz="2000" dirty="0"/>
              <a:t>Det er enkelt forklart en mappe med filene dine</a:t>
            </a:r>
          </a:p>
        </p:txBody>
      </p:sp>
    </p:spTree>
    <p:extLst>
      <p:ext uri="{BB962C8B-B14F-4D97-AF65-F5344CB8AC3E}">
        <p14:creationId xmlns:p14="http://schemas.microsoft.com/office/powerpoint/2010/main" val="112334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FE1EC756-41E9-4FD6-AD48-EF46A2813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E66F6371-9EA5-9354-29DC-1D07B921F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D346E7E5-A8A8-1CB5-71F8-385F09855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5" y="307447"/>
            <a:ext cx="10693884" cy="1109932"/>
          </a:xfrm>
        </p:spPr>
        <p:txBody>
          <a:bodyPr>
            <a:normAutofit/>
          </a:bodyPr>
          <a:lstStyle/>
          <a:p>
            <a:r>
              <a:rPr lang="nb-NO" sz="4000"/>
              <a:t>Commit:</a:t>
            </a:r>
          </a:p>
        </p:txBody>
      </p:sp>
      <p:pic>
        <p:nvPicPr>
          <p:cNvPr id="16" name="Graphic 6" descr="Flaggkontur">
            <a:extLst>
              <a:ext uri="{FF2B5EF4-FFF2-40B4-BE49-F238E27FC236}">
                <a16:creationId xmlns:a16="http://schemas.microsoft.com/office/drawing/2014/main" id="{8B478D90-5A47-23F8-408E-469201EA2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0852" y="2357888"/>
            <a:ext cx="3775494" cy="3775494"/>
          </a:xfrm>
          <a:prstGeom prst="rect">
            <a:avLst/>
          </a:prstGeom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0970283-FA9D-BB01-3FDA-FEAC61B33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0509" y="2357888"/>
            <a:ext cx="4265370" cy="3902635"/>
          </a:xfrm>
        </p:spPr>
        <p:txBody>
          <a:bodyPr anchor="ctr">
            <a:normAutofit/>
          </a:bodyPr>
          <a:lstStyle/>
          <a:p>
            <a:r>
              <a:rPr lang="nb-NO" sz="2000" dirty="0"/>
              <a:t>En </a:t>
            </a:r>
            <a:r>
              <a:rPr lang="nb-NO" sz="2000" dirty="0" err="1"/>
              <a:t>commit</a:t>
            </a:r>
            <a:r>
              <a:rPr lang="nb-NO" sz="2000" dirty="0"/>
              <a:t> representerer en samling av endringer i prosjektet. Hver </a:t>
            </a:r>
            <a:r>
              <a:rPr lang="nb-NO" sz="2000" dirty="0" err="1"/>
              <a:t>commit</a:t>
            </a:r>
            <a:r>
              <a:rPr lang="nb-NO" sz="2000" dirty="0"/>
              <a:t> har en beskrivelse som forklarer hva som ble endret. Dette gjør det enkelt å spore utviklingen av prosjektet over tid.</a:t>
            </a:r>
          </a:p>
          <a:p>
            <a:r>
              <a:rPr lang="nb-NO" sz="2000" dirty="0"/>
              <a:t>Enkelt forklart kan det sammenlignes med at du skriver en liten beskrivelse om hva du har gjort hver gang du lagrer en ny versjon av filen.</a:t>
            </a:r>
          </a:p>
        </p:txBody>
      </p:sp>
    </p:spTree>
    <p:extLst>
      <p:ext uri="{BB962C8B-B14F-4D97-AF65-F5344CB8AC3E}">
        <p14:creationId xmlns:p14="http://schemas.microsoft.com/office/powerpoint/2010/main" val="942953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AF6CB648-9554-488A-B457-99CAAD1DA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3ADCBE7-9330-1CDA-00EB-CDD12DB72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344CD63A-BF5E-F154-32C6-4045D47DB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240241"/>
            <a:ext cx="10760054" cy="1228299"/>
          </a:xfrm>
        </p:spPr>
        <p:txBody>
          <a:bodyPr>
            <a:normAutofit/>
          </a:bodyPr>
          <a:lstStyle/>
          <a:p>
            <a:r>
              <a:rPr lang="nb-NO" sz="4000" dirty="0"/>
              <a:t>Branch: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C585527-4966-8814-283B-CF37A2299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321476"/>
            <a:ext cx="4864875" cy="3850724"/>
          </a:xfrm>
        </p:spPr>
        <p:txBody>
          <a:bodyPr anchor="ctr">
            <a:normAutofit/>
          </a:bodyPr>
          <a:lstStyle/>
          <a:p>
            <a:r>
              <a:rPr lang="nb-NO" sz="2000"/>
              <a:t>En gren (branch) i Git er en kopi av prosjektet som kan utvikles uavhengig av hovedprosjektet. Dette tillater flere personer å jobbe på forskjellige funksjoner samtidig uten å forstyrre hverandre. Senere kan grenene integreres tilbake i hovedprosjektet gjennom en prosess kalt "merge" eller "pull request".</a:t>
            </a:r>
          </a:p>
        </p:txBody>
      </p:sp>
      <p:pic>
        <p:nvPicPr>
          <p:cNvPr id="7" name="Graphic 6" descr="Branching Diagram">
            <a:extLst>
              <a:ext uri="{FF2B5EF4-FFF2-40B4-BE49-F238E27FC236}">
                <a16:creationId xmlns:a16="http://schemas.microsoft.com/office/drawing/2014/main" id="{871F27CD-A5FC-B9E3-123E-826983EC4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29047" y="2321476"/>
            <a:ext cx="3807411" cy="380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264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D44CAAE-04AD-CBF6-9821-2BBF2E9D2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nb-NO" sz="3600"/>
              <a:t>Pull Request (PR):</a:t>
            </a:r>
          </a:p>
        </p:txBody>
      </p:sp>
      <p:pic>
        <p:nvPicPr>
          <p:cNvPr id="1026" name="Picture 2" descr="A Guide to Effective Pull Request Reviews | The Nebulab Blog">
            <a:extLst>
              <a:ext uri="{FF2B5EF4-FFF2-40B4-BE49-F238E27FC236}">
                <a16:creationId xmlns:a16="http://schemas.microsoft.com/office/drawing/2014/main" id="{B880A231-922B-20F3-E8B0-A8C4D41C47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0" b="27234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9E94835-D2D4-BB06-0F41-4B977EE8C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nb-NO" sz="1800"/>
              <a:t>Dette er en funksjon ofte brukt i plattformer som GitHub og GitLab. En pull request er en forespørsel om å inkludere endringer fra en gren til en annen. </a:t>
            </a:r>
          </a:p>
        </p:txBody>
      </p:sp>
    </p:spTree>
    <p:extLst>
      <p:ext uri="{BB962C8B-B14F-4D97-AF65-F5344CB8AC3E}">
        <p14:creationId xmlns:p14="http://schemas.microsoft.com/office/powerpoint/2010/main" val="3398734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5D5C1FA-6C1D-3B65-B326-8AA44257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Merge</a:t>
            </a:r>
            <a:r>
              <a:rPr lang="nb-NO" dirty="0"/>
              <a:t>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B0C971F-3613-022B-7613-BCEAD2E1F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Dette er prosessen med å kombinere endringer fra en gren til en annen, for eksempel å ta endringer fra en utviklingsgren og inkludere dem i hovedgrenen.</a:t>
            </a:r>
          </a:p>
        </p:txBody>
      </p:sp>
      <p:pic>
        <p:nvPicPr>
          <p:cNvPr id="2050" name="Picture 2" descr="Git Merge GIF - Git Merge Gitmerge - Discover &amp; Share GIFs">
            <a:extLst>
              <a:ext uri="{FF2B5EF4-FFF2-40B4-BE49-F238E27FC236}">
                <a16:creationId xmlns:a16="http://schemas.microsoft.com/office/drawing/2014/main" id="{55C929E2-65EB-007A-4ED0-BA23D7A07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960" y="3161030"/>
            <a:ext cx="6096000" cy="3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169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03B3EDE0-8AD8-DA5E-D0A1-2BE1C55F4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01744"/>
            <a:ext cx="6781800" cy="1338696"/>
          </a:xfrm>
        </p:spPr>
        <p:txBody>
          <a:bodyPr>
            <a:normAutofit/>
          </a:bodyPr>
          <a:lstStyle/>
          <a:p>
            <a:r>
              <a:rPr lang="nb-NO" dirty="0" err="1"/>
              <a:t>Clone</a:t>
            </a:r>
            <a:r>
              <a:rPr lang="nb-NO" dirty="0"/>
              <a:t>:</a:t>
            </a:r>
          </a:p>
        </p:txBody>
      </p:sp>
      <p:pic>
        <p:nvPicPr>
          <p:cNvPr id="5" name="Picture 4" descr="Closeup av et tastatur">
            <a:extLst>
              <a:ext uri="{FF2B5EF4-FFF2-40B4-BE49-F238E27FC236}">
                <a16:creationId xmlns:a16="http://schemas.microsoft.com/office/drawing/2014/main" id="{A2401F8D-4088-6A03-1E0E-07E5B4315D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49" r="42301" b="1"/>
          <a:stretch/>
        </p:blipFill>
        <p:spPr>
          <a:xfrm>
            <a:off x="20" y="10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258F838-BCBD-01A1-5FFB-C8083F81F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1" y="2201958"/>
            <a:ext cx="6781800" cy="3900730"/>
          </a:xfrm>
        </p:spPr>
        <p:txBody>
          <a:bodyPr anchor="t">
            <a:normAutofit/>
          </a:bodyPr>
          <a:lstStyle/>
          <a:p>
            <a:r>
              <a:rPr lang="nb-NO" sz="2000"/>
              <a:t>Å klone et Git-repositorium betyr å lage en kopi av prosjektet på din egen datamaskin. Dette lar deg arbeide lokalt og gjøre endringer uten å påvirke det opprinnelige repositoriet før du er klar til å dele endringene.</a:t>
            </a:r>
          </a:p>
        </p:txBody>
      </p:sp>
    </p:spTree>
    <p:extLst>
      <p:ext uri="{BB962C8B-B14F-4D97-AF65-F5344CB8AC3E}">
        <p14:creationId xmlns:p14="http://schemas.microsoft.com/office/powerpoint/2010/main" val="2569050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E2C7CFD9-035D-8A27-63C8-A804DF92B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Push: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33214D2-AB16-721B-A72B-8513ECB4B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nb-NO" dirty="0"/>
              <a:t>Å dytte (push) betyr å sende endringene du har gjort lokalt til et eksternt </a:t>
            </a:r>
            <a:r>
              <a:rPr lang="nb-NO" dirty="0" err="1"/>
              <a:t>repo</a:t>
            </a:r>
            <a:r>
              <a:rPr lang="nb-NO" dirty="0"/>
              <a:t>.</a:t>
            </a:r>
          </a:p>
          <a:p>
            <a:pPr marL="0" indent="0">
              <a:buNone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28675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93BBDC3-008A-9D25-3236-342A5B8FB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Pull/Fetch: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ED61DDD-954A-C1AA-7A2F-BC75F8CB2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nb-NO" dirty="0"/>
              <a:t>Å trekke (pull) betyr å hente endringer fra et eksternt </a:t>
            </a:r>
            <a:r>
              <a:rPr lang="nb-NO" dirty="0" err="1"/>
              <a:t>repositorium</a:t>
            </a:r>
            <a:r>
              <a:rPr lang="nb-NO" dirty="0"/>
              <a:t>, slik at du kan oppdatere din lokale kopi med de nyeste endringene. </a:t>
            </a:r>
          </a:p>
          <a:p>
            <a:r>
              <a:rPr lang="nb-NO" dirty="0"/>
              <a:t>Så om </a:t>
            </a:r>
            <a:r>
              <a:rPr lang="nb-NO" dirty="0" err="1"/>
              <a:t>f.eks</a:t>
            </a:r>
            <a:r>
              <a:rPr lang="nb-NO" dirty="0"/>
              <a:t> noen andre har gjort endringer i en fil kan du oppdatere din fil med de samme endringene ved å </a:t>
            </a:r>
            <a:r>
              <a:rPr lang="nb-NO" dirty="0" err="1"/>
              <a:t>pulle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24938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FECD9521-3E09-02E6-2724-F7A861A4F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Altså, kort forklart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4C8D6DF-2E40-8FC2-A710-23EE2DACF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/>
          </a:bodyPr>
          <a:lstStyle/>
          <a:p>
            <a:r>
              <a:rPr lang="nb-NO" dirty="0" err="1"/>
              <a:t>Git</a:t>
            </a:r>
            <a:r>
              <a:rPr lang="nb-NO" dirty="0"/>
              <a:t> gir utviklere muligheten til å jobbe på prosjekter på en fleksibel måte samtidig som de holder rede på endringer og muliggjør samarbeid. Det er en hjørnestein i moderne programvareutvikling.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9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78">
            <a:extLst>
              <a:ext uri="{FF2B5EF4-FFF2-40B4-BE49-F238E27FC236}">
                <a16:creationId xmlns:a16="http://schemas.microsoft.com/office/drawing/2014/main" id="{026A84AF-6F58-471A-BF1F-10D8C0351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C3094BCB-2337-D9FB-FC30-4F60C9D25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8662"/>
            <a:ext cx="3785513" cy="3728853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LA OSS STARTE</a:t>
            </a:r>
          </a:p>
        </p:txBody>
      </p:sp>
      <p:pic>
        <p:nvPicPr>
          <p:cNvPr id="3074" name="Picture 2" descr="Let`s start! - Happy Minion | Make a Meme">
            <a:extLst>
              <a:ext uri="{FF2B5EF4-FFF2-40B4-BE49-F238E27FC236}">
                <a16:creationId xmlns:a16="http://schemas.microsoft.com/office/drawing/2014/main" id="{8E8E7BE3-619A-F9BA-62D8-088C64A635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7" r="22924" b="-1"/>
          <a:stretch/>
        </p:blipFill>
        <p:spPr bwMode="auto">
          <a:xfrm>
            <a:off x="5009505" y="10"/>
            <a:ext cx="71824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98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F60EBCF7-A707-2BFC-D2D9-355C77BF2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716" y="499397"/>
            <a:ext cx="5929422" cy="1640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/>
              <a:t>Hva</a:t>
            </a:r>
            <a:r>
              <a:rPr lang="en-US" sz="4000" dirty="0"/>
              <a:t> er </a:t>
            </a:r>
            <a:r>
              <a:rPr lang="en-US" sz="4000" dirty="0" err="1"/>
              <a:t>Eik</a:t>
            </a:r>
            <a:r>
              <a:rPr lang="en-US" sz="4000" dirty="0"/>
              <a:t>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D2136C6-B27C-4333-A895-74BB6E8E3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9717" y="2423821"/>
            <a:ext cx="5929422" cy="351978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Eik</a:t>
            </a:r>
            <a:r>
              <a:rPr lang="en-US" sz="2000" dirty="0"/>
              <a:t> er </a:t>
            </a:r>
            <a:r>
              <a:rPr lang="en-US" sz="2000" dirty="0" err="1"/>
              <a:t>Realteks</a:t>
            </a:r>
            <a:r>
              <a:rPr lang="en-US" sz="2000" dirty="0"/>
              <a:t> </a:t>
            </a:r>
            <a:r>
              <a:rPr lang="en-US" sz="2000" dirty="0" err="1"/>
              <a:t>satsning</a:t>
            </a:r>
            <a:r>
              <a:rPr lang="en-US" sz="2000" dirty="0"/>
              <a:t> </a:t>
            </a:r>
            <a:r>
              <a:rPr lang="en-US" sz="2000" dirty="0" err="1"/>
              <a:t>innen</a:t>
            </a:r>
            <a:r>
              <a:rPr lang="en-US" sz="2000" dirty="0"/>
              <a:t> </a:t>
            </a:r>
            <a:r>
              <a:rPr lang="en-US" sz="2000" dirty="0" err="1"/>
              <a:t>studentinvasjnon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Setter </a:t>
            </a:r>
            <a:r>
              <a:rPr lang="en-US" sz="2000" dirty="0" err="1"/>
              <a:t>studenter</a:t>
            </a:r>
            <a:r>
              <a:rPr lang="en-US" sz="2000" dirty="0"/>
              <a:t> </a:t>
            </a:r>
            <a:r>
              <a:rPr lang="en-US" sz="2000" dirty="0" err="1"/>
              <a:t>ut</a:t>
            </a:r>
            <a:r>
              <a:rPr lang="en-US" sz="2000" dirty="0"/>
              <a:t> I </a:t>
            </a:r>
            <a:r>
              <a:rPr lang="en-US" sz="2000" dirty="0" err="1"/>
              <a:t>prosjekter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Arrangerer</a:t>
            </a:r>
            <a:r>
              <a:rPr lang="en-US" sz="2000" dirty="0"/>
              <a:t> workshops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Arrangerer</a:t>
            </a:r>
            <a:r>
              <a:rPr lang="en-US" sz="2000" dirty="0"/>
              <a:t> hackathon med </a:t>
            </a:r>
            <a:r>
              <a:rPr lang="en-US" sz="2000" dirty="0" err="1"/>
              <a:t>Norges</a:t>
            </a:r>
            <a:r>
              <a:rPr lang="en-US" sz="2000" dirty="0"/>
              <a:t> bank </a:t>
            </a:r>
            <a:r>
              <a:rPr lang="en-US" sz="2000" dirty="0" err="1"/>
              <a:t>på</a:t>
            </a:r>
            <a:r>
              <a:rPr lang="en-US" sz="2000" dirty="0"/>
              <a:t> </a:t>
            </a:r>
            <a:r>
              <a:rPr lang="en-US" sz="2000" dirty="0" err="1"/>
              <a:t>onsdag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</p:txBody>
      </p:sp>
      <p:pic>
        <p:nvPicPr>
          <p:cNvPr id="1026" name="Picture 2" descr="Eik Lab | Ås">
            <a:extLst>
              <a:ext uri="{FF2B5EF4-FFF2-40B4-BE49-F238E27FC236}">
                <a16:creationId xmlns:a16="http://schemas.microsoft.com/office/drawing/2014/main" id="{606EBCB6-50B1-F347-3000-4ED0732F72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 bwMode="auto">
          <a:xfrm>
            <a:off x="7745506" y="1492624"/>
            <a:ext cx="3765176" cy="376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5" name="Rectangle 1064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7" name="Rectangle 1066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06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31A6AC9-F3B2-669B-7E45-858D10CA1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Gi oss vurdering</a:t>
            </a:r>
          </a:p>
        </p:txBody>
      </p:sp>
      <p:pic>
        <p:nvPicPr>
          <p:cNvPr id="6" name="Plassholder for innhold 5" descr="Et bilde som inneholder Grafikk, Elektrisk blå, Font, skjermbilde&#10;&#10;Automatisk generert beskrivelse">
            <a:extLst>
              <a:ext uri="{FF2B5EF4-FFF2-40B4-BE49-F238E27FC236}">
                <a16:creationId xmlns:a16="http://schemas.microsoft.com/office/drawing/2014/main" id="{A9974A3C-15E2-8ADE-2AAA-1564BE2ABB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296" y="643466"/>
            <a:ext cx="5568739" cy="5568739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1E977BD2-A085-BE07-F371-1B65D7B6824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68007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EB09308-C9FD-3483-3F26-D680DCA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Hvem er vi?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BAC007B-EF1E-12D2-6EDB-E4CB8C5EC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03240" cy="4351338"/>
          </a:xfrm>
        </p:spPr>
        <p:txBody>
          <a:bodyPr/>
          <a:lstStyle/>
          <a:p>
            <a:r>
              <a:rPr lang="nb-NO" b="1" dirty="0"/>
              <a:t>Even Storeheier</a:t>
            </a:r>
          </a:p>
          <a:p>
            <a:r>
              <a:rPr lang="nb-NO" dirty="0"/>
              <a:t>4. året miljøfysikk</a:t>
            </a:r>
          </a:p>
          <a:p>
            <a:r>
              <a:rPr lang="nb-NO" dirty="0"/>
              <a:t>Har vært hjelpegutt på diverse </a:t>
            </a:r>
            <a:r>
              <a:rPr lang="nb-NO" dirty="0" err="1"/>
              <a:t>worshops</a:t>
            </a:r>
            <a:r>
              <a:rPr lang="nb-NO" dirty="0"/>
              <a:t> og mindre prosjekter</a:t>
            </a:r>
          </a:p>
          <a:p>
            <a:endParaRPr lang="nb-NO" dirty="0"/>
          </a:p>
        </p:txBody>
      </p:sp>
      <p:sp>
        <p:nvSpPr>
          <p:cNvPr id="4" name="Plassholder for innhold 2">
            <a:extLst>
              <a:ext uri="{FF2B5EF4-FFF2-40B4-BE49-F238E27FC236}">
                <a16:creationId xmlns:a16="http://schemas.microsoft.com/office/drawing/2014/main" id="{E2357E04-233E-F979-1844-C1169AEE2AA2}"/>
              </a:ext>
            </a:extLst>
          </p:cNvPr>
          <p:cNvSpPr txBox="1">
            <a:spLocks/>
          </p:cNvSpPr>
          <p:nvPr/>
        </p:nvSpPr>
        <p:spPr>
          <a:xfrm>
            <a:off x="6334760" y="1690688"/>
            <a:ext cx="56032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1" dirty="0"/>
              <a:t>Stein Oskar Hinderaker</a:t>
            </a:r>
          </a:p>
          <a:p>
            <a:r>
              <a:rPr lang="nb-NO" dirty="0"/>
              <a:t>4. året robotikk</a:t>
            </a:r>
          </a:p>
          <a:p>
            <a:r>
              <a:rPr lang="nb-NO" dirty="0"/>
              <a:t>Vært ansvarlig for workshops</a:t>
            </a:r>
          </a:p>
          <a:p>
            <a:r>
              <a:rPr lang="nb-NO" dirty="0"/>
              <a:t>Mange prosjekter på Eik</a:t>
            </a:r>
          </a:p>
          <a:p>
            <a:r>
              <a:rPr lang="nb-NO" dirty="0"/>
              <a:t>Er i dag min hjelpegutt. Om du trenger hjelp er det bare å huke tak i han!</a:t>
            </a:r>
          </a:p>
          <a:p>
            <a:pPr marL="0" indent="0">
              <a:buNone/>
            </a:pPr>
            <a:r>
              <a:rPr lang="nb-NO" dirty="0"/>
              <a:t> 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051419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00C347B5-E4CB-7820-AE2F-182611864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nb-NO" sz="5400"/>
              <a:t>Kveldsns plan</a:t>
            </a:r>
          </a:p>
        </p:txBody>
      </p:sp>
      <p:sp>
        <p:nvSpPr>
          <p:cNvPr id="104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9A58C00-AB8B-7422-7C84-1D8E06D89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b-NO" sz="2200" dirty="0"/>
              <a:t>Hva i huleste er GIT?</a:t>
            </a:r>
          </a:p>
          <a:p>
            <a:r>
              <a:rPr lang="nb-NO" sz="2200" dirty="0"/>
              <a:t>Hva i all verden er </a:t>
            </a:r>
            <a:r>
              <a:rPr lang="nb-NO" sz="2200" dirty="0" err="1"/>
              <a:t>Github</a:t>
            </a:r>
            <a:r>
              <a:rPr lang="nb-NO" sz="2200" dirty="0"/>
              <a:t>?</a:t>
            </a:r>
          </a:p>
          <a:p>
            <a:r>
              <a:rPr lang="nb-NO" sz="2200" dirty="0"/>
              <a:t>Hva </a:t>
            </a:r>
            <a:r>
              <a:rPr lang="nb-NO" sz="2200" dirty="0" err="1"/>
              <a:t>søren</a:t>
            </a:r>
            <a:r>
              <a:rPr lang="nb-NO" sz="2200" dirty="0"/>
              <a:t> er </a:t>
            </a:r>
            <a:r>
              <a:rPr lang="nb-NO" sz="2200" dirty="0" err="1"/>
              <a:t>VsCode</a:t>
            </a:r>
            <a:r>
              <a:rPr lang="nb-NO" sz="2200" dirty="0"/>
              <a:t>?</a:t>
            </a:r>
          </a:p>
          <a:p>
            <a:r>
              <a:rPr lang="nb-NO" sz="2200" dirty="0"/>
              <a:t>Hvordan skal vi koble </a:t>
            </a:r>
            <a:r>
              <a:rPr lang="nb-NO" sz="2200" dirty="0" err="1"/>
              <a:t>Github</a:t>
            </a:r>
            <a:r>
              <a:rPr lang="nb-NO" sz="2200" dirty="0"/>
              <a:t> sammen med </a:t>
            </a:r>
            <a:r>
              <a:rPr lang="nb-NO" sz="2200" dirty="0" err="1"/>
              <a:t>Vsvode</a:t>
            </a:r>
            <a:endParaRPr lang="nb-NO" sz="2200" dirty="0"/>
          </a:p>
          <a:p>
            <a:r>
              <a:rPr lang="nb-NO" sz="2200" dirty="0"/>
              <a:t>Øvingsoppgaver i bruk av </a:t>
            </a:r>
            <a:r>
              <a:rPr lang="nb-NO" sz="2200" dirty="0" err="1"/>
              <a:t>Git</a:t>
            </a:r>
            <a:endParaRPr lang="nb-NO" sz="2200" dirty="0"/>
          </a:p>
        </p:txBody>
      </p:sp>
      <p:pic>
        <p:nvPicPr>
          <p:cNvPr id="1028" name="Picture 4" descr="King penguin | Tokoraki | New Zealand Birds Online">
            <a:extLst>
              <a:ext uri="{FF2B5EF4-FFF2-40B4-BE49-F238E27FC236}">
                <a16:creationId xmlns:a16="http://schemas.microsoft.com/office/drawing/2014/main" id="{778D0CFC-F692-79F2-9DBD-62B3623D1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5" r="24002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762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Freeform: Shape 1039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5F7347F-E891-A5F2-B8B5-4E067669A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 oss starte helt fra begynelsen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844C01E-0B08-7AB5-32B9-314F75BD6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6287" y="4121253"/>
            <a:ext cx="3125337" cy="11368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Hva i huleste er GIT????</a:t>
            </a:r>
          </a:p>
        </p:txBody>
      </p:sp>
      <p:pic>
        <p:nvPicPr>
          <p:cNvPr id="1026" name="Picture 2" descr="Meme Git Compilation | by Lulu Ilmaknun Qurotaini | Medium">
            <a:extLst>
              <a:ext uri="{FF2B5EF4-FFF2-40B4-BE49-F238E27FC236}">
                <a16:creationId xmlns:a16="http://schemas.microsoft.com/office/drawing/2014/main" id="{212A7A00-4B7D-76BA-8297-BDEE7B7E1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751" y="1729961"/>
            <a:ext cx="5708649" cy="336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707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0" name="Rectangle 207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7347DDB3-A179-2587-B7C5-608E5738C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Jo, la meg forklare</a:t>
            </a:r>
          </a:p>
        </p:txBody>
      </p:sp>
      <p:sp>
        <p:nvSpPr>
          <p:cNvPr id="208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AB94DCB-8A3B-DAC5-806D-D04C1A279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GIT er et </a:t>
            </a:r>
            <a:r>
              <a:rPr lang="en-US" sz="2200" dirty="0" err="1"/>
              <a:t>distribuert</a:t>
            </a:r>
            <a:r>
              <a:rPr lang="en-US" sz="2200" dirty="0"/>
              <a:t> </a:t>
            </a:r>
            <a:r>
              <a:rPr lang="en-US" sz="2200" dirty="0" err="1"/>
              <a:t>versjonskontrollsystem</a:t>
            </a:r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BÆÆÆÆ! </a:t>
            </a:r>
            <a:r>
              <a:rPr lang="en-US" sz="2200" dirty="0" err="1"/>
              <a:t>Hva</a:t>
            </a:r>
            <a:r>
              <a:rPr lang="en-US" sz="2200" dirty="0"/>
              <a:t> </a:t>
            </a:r>
            <a:r>
              <a:rPr lang="en-US" sz="2200" dirty="0" err="1"/>
              <a:t>søren</a:t>
            </a:r>
            <a:r>
              <a:rPr lang="en-US" sz="2200" dirty="0"/>
              <a:t> </a:t>
            </a:r>
            <a:r>
              <a:rPr lang="en-US" sz="2200" dirty="0" err="1"/>
              <a:t>betyr</a:t>
            </a:r>
            <a:r>
              <a:rPr lang="en-US" sz="2200" dirty="0"/>
              <a:t> det??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2052" name="Picture 4" descr="Confused about an Animal's Expressions? - SoulSpring - SoulSpring - A hub  for conscious insights on all things life, wellness, love, transformation  and spirituality">
            <a:extLst>
              <a:ext uri="{FF2B5EF4-FFF2-40B4-BE49-F238E27FC236}">
                <a16:creationId xmlns:a16="http://schemas.microsoft.com/office/drawing/2014/main" id="{3F450617-B887-716A-704B-1BB1FBA875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5" r="12057" b="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72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92A274A4-B566-4BB4-8B12-9F8BC12B1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2600">
                <a:latin typeface="+mn-lt"/>
                <a:ea typeface="+mn-ea"/>
                <a:cs typeface="+mn-cs"/>
              </a:rPr>
              <a:t>V</a:t>
            </a:r>
            <a:r>
              <a:rPr lang="en-US" sz="2600" kern="1200">
                <a:latin typeface="+mn-lt"/>
                <a:ea typeface="+mn-ea"/>
                <a:cs typeface="+mn-cs"/>
              </a:rPr>
              <a:t>ersjonskontrollsystem????</a:t>
            </a:r>
            <a:endParaRPr lang="nb-NO" sz="2600"/>
          </a:p>
        </p:txBody>
      </p:sp>
      <p:sp>
        <p:nvSpPr>
          <p:cNvPr id="308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224C4F5-78D4-416E-31A1-1B69E9BCC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b-NO" sz="2200" dirty="0" err="1"/>
              <a:t>Git</a:t>
            </a:r>
            <a:r>
              <a:rPr lang="nb-NO" sz="2200" dirty="0"/>
              <a:t> er et system som brukes til å spore endringer i kode og gjør det mulig å samarbeide om prosjekter på en effektiv måte.</a:t>
            </a:r>
          </a:p>
          <a:p>
            <a:r>
              <a:rPr lang="nb-NO" sz="2200" dirty="0"/>
              <a:t>GIT er blitt en standard innen programvareutvikling og versjonskontroll</a:t>
            </a:r>
          </a:p>
          <a:p>
            <a:endParaRPr lang="nb-NO" sz="2200" dirty="0"/>
          </a:p>
        </p:txBody>
      </p:sp>
      <p:pic>
        <p:nvPicPr>
          <p:cNvPr id="3074" name="Picture 2" descr="Top 5 Most Intelligent Animals On Earth | The Great Projects">
            <a:extLst>
              <a:ext uri="{FF2B5EF4-FFF2-40B4-BE49-F238E27FC236}">
                <a16:creationId xmlns:a16="http://schemas.microsoft.com/office/drawing/2014/main" id="{947766F6-CAD9-F684-7388-DA2B2E7A82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3" r="26176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295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DDD2F9D0-3FAA-043A-8717-7672E78F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nb-NO"/>
              <a:t>Versjonskontroll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E507095-37F4-0319-C83E-0B3D96031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nb-NO" sz="2000" dirty="0" err="1"/>
              <a:t>Git</a:t>
            </a:r>
            <a:r>
              <a:rPr lang="nb-NO" sz="2000" dirty="0"/>
              <a:t> lar deg holde styr på endringer i filer over tid. Du kan spore hvem som gjorde hva, når de gjorde det, og hvorfor. Dette er spesielt nyttig når du jobber med team eller når du selv ønsker å huske tidligere tilstander av prosjektet.</a:t>
            </a:r>
          </a:p>
        </p:txBody>
      </p:sp>
      <p:pic>
        <p:nvPicPr>
          <p:cNvPr id="4098" name="Picture 2" descr="Animals Notice Something Missing at the Zoo—People - WSJ">
            <a:extLst>
              <a:ext uri="{FF2B5EF4-FFF2-40B4-BE49-F238E27FC236}">
                <a16:creationId xmlns:a16="http://schemas.microsoft.com/office/drawing/2014/main" id="{B174959C-A971-AA09-391F-627A64054C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8" r="545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237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A498B60D-C770-C100-57A3-8B73B9641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dirty="0"/>
              <a:t>OK, vi vet </a:t>
            </a:r>
            <a:r>
              <a:rPr lang="en-US" sz="4600" dirty="0" err="1"/>
              <a:t>nå</a:t>
            </a:r>
            <a:r>
              <a:rPr lang="en-US" sz="4600" dirty="0"/>
              <a:t> </a:t>
            </a:r>
            <a:r>
              <a:rPr lang="en-US" sz="4600" dirty="0" err="1"/>
              <a:t>litt</a:t>
            </a:r>
            <a:r>
              <a:rPr lang="en-US" sz="4600" dirty="0"/>
              <a:t> </a:t>
            </a:r>
            <a:r>
              <a:rPr lang="en-US" sz="4600" dirty="0" err="1"/>
              <a:t>hva</a:t>
            </a:r>
            <a:r>
              <a:rPr lang="en-US" sz="4600" dirty="0"/>
              <a:t> GIT er, men vi </a:t>
            </a:r>
            <a:r>
              <a:rPr lang="en-US" sz="4600" dirty="0" err="1"/>
              <a:t>må</a:t>
            </a:r>
            <a:r>
              <a:rPr lang="en-US" sz="4600" dirty="0"/>
              <a:t> </a:t>
            </a:r>
            <a:r>
              <a:rPr lang="en-US" sz="4600" dirty="0" err="1"/>
              <a:t>lære</a:t>
            </a:r>
            <a:r>
              <a:rPr lang="en-US" sz="4600" dirty="0"/>
              <a:t> </a:t>
            </a:r>
            <a:r>
              <a:rPr lang="en-US" sz="4600" dirty="0" err="1"/>
              <a:t>noen</a:t>
            </a:r>
            <a:r>
              <a:rPr lang="en-US" sz="4600" dirty="0"/>
              <a:t> </a:t>
            </a:r>
            <a:r>
              <a:rPr lang="en-US" sz="4600" dirty="0" err="1"/>
              <a:t>flere</a:t>
            </a:r>
            <a:r>
              <a:rPr lang="en-US" sz="4600" dirty="0"/>
              <a:t> </a:t>
            </a:r>
            <a:r>
              <a:rPr lang="en-US" sz="4600" dirty="0" err="1"/>
              <a:t>begreper</a:t>
            </a:r>
            <a:endParaRPr lang="en-US" sz="4600" dirty="0"/>
          </a:p>
        </p:txBody>
      </p:sp>
      <p:sp>
        <p:nvSpPr>
          <p:cNvPr id="104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100+] Funny Horse Pictures | Wallpapers.com">
            <a:extLst>
              <a:ext uri="{FF2B5EF4-FFF2-40B4-BE49-F238E27FC236}">
                <a16:creationId xmlns:a16="http://schemas.microsoft.com/office/drawing/2014/main" id="{B8DB89C1-33AA-3A50-332D-5CF14F56D1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31" r="23325" b="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33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618</Words>
  <Application>Microsoft Office PowerPoint</Application>
  <PresentationFormat>Widescreen</PresentationFormat>
  <Paragraphs>60</Paragraphs>
  <Slides>20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Office-tema</vt:lpstr>
      <vt:lpstr>GIT og GITHUB</vt:lpstr>
      <vt:lpstr>Hva er Eik?</vt:lpstr>
      <vt:lpstr>Hvem er vi?</vt:lpstr>
      <vt:lpstr>Kveldsns plan</vt:lpstr>
      <vt:lpstr>La oss starte helt fra begynelsen</vt:lpstr>
      <vt:lpstr>Jo, la meg forklare</vt:lpstr>
      <vt:lpstr>Versjonskontrollsystem????</vt:lpstr>
      <vt:lpstr>Versjonskontroll</vt:lpstr>
      <vt:lpstr>OK, vi vet nå litt hva GIT er, men vi må lære noen flere begreper</vt:lpstr>
      <vt:lpstr>Repository (Repo):</vt:lpstr>
      <vt:lpstr>Commit:</vt:lpstr>
      <vt:lpstr>Branch:</vt:lpstr>
      <vt:lpstr>Pull Request (PR):</vt:lpstr>
      <vt:lpstr>Merge:</vt:lpstr>
      <vt:lpstr>Clone:</vt:lpstr>
      <vt:lpstr>Push:</vt:lpstr>
      <vt:lpstr>Pull/Fetch:</vt:lpstr>
      <vt:lpstr>Altså, kort forklart</vt:lpstr>
      <vt:lpstr>LA OSS STARTE</vt:lpstr>
      <vt:lpstr>Gi oss vurdering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og GITHUB</dc:title>
  <dc:creator>Even Storeheier</dc:creator>
  <cp:lastModifiedBy>Even Storeheier</cp:lastModifiedBy>
  <cp:revision>2</cp:revision>
  <dcterms:created xsi:type="dcterms:W3CDTF">2023-08-23T13:27:57Z</dcterms:created>
  <dcterms:modified xsi:type="dcterms:W3CDTF">2023-09-25T10:50:32Z</dcterms:modified>
</cp:coreProperties>
</file>

<file path=docProps/thumbnail.jpeg>
</file>